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14"/>
  </p:notesMasterIdLst>
  <p:sldIdLst>
    <p:sldId id="269" r:id="rId2"/>
    <p:sldId id="268" r:id="rId3"/>
    <p:sldId id="270" r:id="rId4"/>
    <p:sldId id="285" r:id="rId5"/>
    <p:sldId id="286" r:id="rId6"/>
    <p:sldId id="288" r:id="rId7"/>
    <p:sldId id="271" r:id="rId8"/>
    <p:sldId id="290" r:id="rId9"/>
    <p:sldId id="266" r:id="rId10"/>
    <p:sldId id="289" r:id="rId11"/>
    <p:sldId id="291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65"/>
    <a:srgbClr val="004061"/>
    <a:srgbClr val="0B5879"/>
    <a:srgbClr val="497593"/>
    <a:srgbClr val="7B98B2"/>
    <a:srgbClr val="B3C3D3"/>
    <a:srgbClr val="772432"/>
    <a:srgbClr val="571D29"/>
    <a:srgbClr val="FEEE9F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CF7B40-BB5A-4275-8FC1-638B81399C03}" v="21" dt="2020-09-01T21:50:15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s-Uwe Adler" userId="b4a0bbbcd333cfa2" providerId="LiveId" clId="{FCCF7B40-BB5A-4275-8FC1-638B81399C03}"/>
    <pc:docChg chg="undo custSel addSld modSld">
      <pc:chgData name="Jens-Uwe Adler" userId="b4a0bbbcd333cfa2" providerId="LiveId" clId="{FCCF7B40-BB5A-4275-8FC1-638B81399C03}" dt="2020-09-03T18:51:14.664" v="258" actId="255"/>
      <pc:docMkLst>
        <pc:docMk/>
      </pc:docMkLst>
      <pc:sldChg chg="modSp mod">
        <pc:chgData name="Jens-Uwe Adler" userId="b4a0bbbcd333cfa2" providerId="LiveId" clId="{FCCF7B40-BB5A-4275-8FC1-638B81399C03}" dt="2020-09-01T18:23:08.843" v="13" actId="14100"/>
        <pc:sldMkLst>
          <pc:docMk/>
          <pc:sldMk cId="347912959" sldId="266"/>
        </pc:sldMkLst>
        <pc:spChg chg="mod">
          <ac:chgData name="Jens-Uwe Adler" userId="b4a0bbbcd333cfa2" providerId="LiveId" clId="{FCCF7B40-BB5A-4275-8FC1-638B81399C03}" dt="2020-09-01T18:23:08.843" v="13" actId="14100"/>
          <ac:spMkLst>
            <pc:docMk/>
            <pc:sldMk cId="347912959" sldId="266"/>
            <ac:spMk id="13" creationId="{990A0FA3-0C60-4697-ACAF-56D871756885}"/>
          </ac:spMkLst>
        </pc:spChg>
      </pc:sldChg>
      <pc:sldChg chg="modSp mod">
        <pc:chgData name="Jens-Uwe Adler" userId="b4a0bbbcd333cfa2" providerId="LiveId" clId="{FCCF7B40-BB5A-4275-8FC1-638B81399C03}" dt="2020-09-01T17:24:07.391" v="3" actId="20577"/>
        <pc:sldMkLst>
          <pc:docMk/>
          <pc:sldMk cId="933757473" sldId="269"/>
        </pc:sldMkLst>
        <pc:spChg chg="mod">
          <ac:chgData name="Jens-Uwe Adler" userId="b4a0bbbcd333cfa2" providerId="LiveId" clId="{FCCF7B40-BB5A-4275-8FC1-638B81399C03}" dt="2020-09-01T17:24:07.391" v="3" actId="20577"/>
          <ac:spMkLst>
            <pc:docMk/>
            <pc:sldMk cId="933757473" sldId="269"/>
            <ac:spMk id="2" creationId="{387360F2-0FDA-C44C-8AC9-154C3EAE0E1B}"/>
          </ac:spMkLst>
        </pc:spChg>
      </pc:sldChg>
      <pc:sldChg chg="modSp mod">
        <pc:chgData name="Jens-Uwe Adler" userId="b4a0bbbcd333cfa2" providerId="LiveId" clId="{FCCF7B40-BB5A-4275-8FC1-638B81399C03}" dt="2020-09-03T18:51:14.664" v="258" actId="255"/>
        <pc:sldMkLst>
          <pc:docMk/>
          <pc:sldMk cId="1005767880" sldId="286"/>
        </pc:sldMkLst>
        <pc:spChg chg="mod">
          <ac:chgData name="Jens-Uwe Adler" userId="b4a0bbbcd333cfa2" providerId="LiveId" clId="{FCCF7B40-BB5A-4275-8FC1-638B81399C03}" dt="2020-09-03T18:51:14.664" v="258" actId="255"/>
          <ac:spMkLst>
            <pc:docMk/>
            <pc:sldMk cId="1005767880" sldId="286"/>
            <ac:spMk id="3" creationId="{02D56A1C-41D1-6349-B9D9-6B129C5A85E2}"/>
          </ac:spMkLst>
        </pc:spChg>
      </pc:sldChg>
      <pc:sldChg chg="modSp mod">
        <pc:chgData name="Jens-Uwe Adler" userId="b4a0bbbcd333cfa2" providerId="LiveId" clId="{FCCF7B40-BB5A-4275-8FC1-638B81399C03}" dt="2020-09-01T21:48:12.690" v="109" actId="1076"/>
        <pc:sldMkLst>
          <pc:docMk/>
          <pc:sldMk cId="4119294969" sldId="289"/>
        </pc:sldMkLst>
        <pc:spChg chg="mod">
          <ac:chgData name="Jens-Uwe Adler" userId="b4a0bbbcd333cfa2" providerId="LiveId" clId="{FCCF7B40-BB5A-4275-8FC1-638B81399C03}" dt="2020-09-01T18:24:25.234" v="23" actId="14100"/>
          <ac:spMkLst>
            <pc:docMk/>
            <pc:sldMk cId="4119294969" sldId="289"/>
            <ac:spMk id="13" creationId="{990A0FA3-0C60-4697-ACAF-56D871756885}"/>
          </ac:spMkLst>
        </pc:spChg>
        <pc:spChg chg="mod">
          <ac:chgData name="Jens-Uwe Adler" userId="b4a0bbbcd333cfa2" providerId="LiveId" clId="{FCCF7B40-BB5A-4275-8FC1-638B81399C03}" dt="2020-09-01T21:48:12.690" v="109" actId="1076"/>
          <ac:spMkLst>
            <pc:docMk/>
            <pc:sldMk cId="4119294969" sldId="289"/>
            <ac:spMk id="20" creationId="{CF35E47B-6437-4AFA-918A-B9A54C7AEDF2}"/>
          </ac:spMkLst>
        </pc:spChg>
      </pc:sldChg>
      <pc:sldChg chg="addSp delSp modSp new mod">
        <pc:chgData name="Jens-Uwe Adler" userId="b4a0bbbcd333cfa2" providerId="LiveId" clId="{FCCF7B40-BB5A-4275-8FC1-638B81399C03}" dt="2020-09-01T21:51:23.862" v="144" actId="688"/>
        <pc:sldMkLst>
          <pc:docMk/>
          <pc:sldMk cId="67257934" sldId="291"/>
        </pc:sldMkLst>
        <pc:spChg chg="mod">
          <ac:chgData name="Jens-Uwe Adler" userId="b4a0bbbcd333cfa2" providerId="LiveId" clId="{FCCF7B40-BB5A-4275-8FC1-638B81399C03}" dt="2020-09-01T18:35:50.090" v="48" actId="20577"/>
          <ac:spMkLst>
            <pc:docMk/>
            <pc:sldMk cId="67257934" sldId="291"/>
            <ac:spMk id="2" creationId="{17CB9B21-E6B8-4058-A4CA-574E13769E53}"/>
          </ac:spMkLst>
        </pc:spChg>
        <pc:spChg chg="add">
          <ac:chgData name="Jens-Uwe Adler" userId="b4a0bbbcd333cfa2" providerId="LiveId" clId="{FCCF7B40-BB5A-4275-8FC1-638B81399C03}" dt="2020-09-01T21:48:28.196" v="110" actId="22"/>
          <ac:spMkLst>
            <pc:docMk/>
            <pc:sldMk cId="67257934" sldId="291"/>
            <ac:spMk id="6" creationId="{455146D1-B279-410D-A254-66B387EE5F01}"/>
          </ac:spMkLst>
        </pc:spChg>
        <pc:spChg chg="add mod">
          <ac:chgData name="Jens-Uwe Adler" userId="b4a0bbbcd333cfa2" providerId="LiveId" clId="{FCCF7B40-BB5A-4275-8FC1-638B81399C03}" dt="2020-09-01T21:51:23.862" v="144" actId="688"/>
          <ac:spMkLst>
            <pc:docMk/>
            <pc:sldMk cId="67257934" sldId="291"/>
            <ac:spMk id="7" creationId="{CFD66CB4-8476-4321-82BC-D6EDB1D6A829}"/>
          </ac:spMkLst>
        </pc:spChg>
        <pc:picChg chg="add del mod">
          <ac:chgData name="Jens-Uwe Adler" userId="b4a0bbbcd333cfa2" providerId="LiveId" clId="{FCCF7B40-BB5A-4275-8FC1-638B81399C03}" dt="2020-09-01T21:45:02.043" v="54" actId="478"/>
          <ac:picMkLst>
            <pc:docMk/>
            <pc:sldMk cId="67257934" sldId="291"/>
            <ac:picMk id="3" creationId="{7A36334A-917D-40F3-B4D4-69CBF3187B58}"/>
          </ac:picMkLst>
        </pc:picChg>
        <pc:picChg chg="add mod">
          <ac:chgData name="Jens-Uwe Adler" userId="b4a0bbbcd333cfa2" providerId="LiveId" clId="{FCCF7B40-BB5A-4275-8FC1-638B81399C03}" dt="2020-09-01T21:49:16.513" v="112" actId="14100"/>
          <ac:picMkLst>
            <pc:docMk/>
            <pc:sldMk cId="67257934" sldId="291"/>
            <ac:picMk id="4" creationId="{F5DF9307-B58C-45A7-B573-8EA1987AE81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CEEB-96A6-BE4B-AD4A-D8B0035CB14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7FC4-CAF1-6741-875A-C83F3721E6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82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3424F4-4D46-8844-8BFC-2705771EBE8F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C0252C4-B718-4F4E-9975-7ABBF9C57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6113" y="1830811"/>
            <a:ext cx="2775881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70EED7-D367-6B4C-8EC7-CE97D0D7D127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A27FD-DCD3-3544-B54F-6CE33927D8BA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94052-9097-0040-96BB-ABD151D68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398F2845-19C3-F84C-B7B0-4BF7D6320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23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936227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1494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1FDE797-A237-A544-9EF3-41EEC6774AF5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93283-D734-4F44-B3FC-723952F7D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4D89117C-793E-C74A-A3AD-0EA7A03CF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31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BA3591F-A97B-7B4D-9589-E936596618B7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A11376-EE0E-454A-8528-A1A8B2FD9D25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D770BF-1C25-444D-A9EC-565FA0F00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117D0EBC-62DA-2C45-B1C5-72E96B55C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7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44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B6EBAA-75A6-C94A-8351-1846077E50F8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 userDrawn="1"/>
        </p:nvCxnSpPr>
        <p:spPr>
          <a:xfrm>
            <a:off x="406402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499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32447-B762-F14C-9D91-BE4817800ADD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5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86E8A4-D3AF-3F49-92B4-CD48A44E0F2A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20E5-B19B-524A-8BC9-508D147EF32B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F70D-6371-A340-A1FF-58A02DD84A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8366F-DD1B-E444-8E3B-E95A563D0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DBFCD6-6E1D-B541-A1AF-99FEDC0C7A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55532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Level One Bullet</a:t>
            </a:r>
          </a:p>
          <a:p>
            <a:pPr lvl="1"/>
            <a:r>
              <a:rPr lang="en-US"/>
              <a:t>Level Two Bullet</a:t>
            </a:r>
          </a:p>
          <a:p>
            <a:pPr lvl="2"/>
            <a:r>
              <a:rPr lang="en-US"/>
              <a:t>Level Three Bullet</a:t>
            </a:r>
          </a:p>
          <a:p>
            <a:pPr lvl="3"/>
            <a:r>
              <a:rPr lang="en-US"/>
              <a:t>Level Four Bullet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Level One Bullet</a:t>
            </a:r>
          </a:p>
          <a:p>
            <a:pPr lvl="1"/>
            <a:r>
              <a:rPr lang="en-US"/>
              <a:t>Level Two Bullet</a:t>
            </a:r>
          </a:p>
          <a:p>
            <a:pPr lvl="2"/>
            <a:r>
              <a:rPr lang="en-US"/>
              <a:t>Level Three Bullet</a:t>
            </a:r>
          </a:p>
          <a:p>
            <a:pPr lvl="3"/>
            <a:r>
              <a:rPr lang="en-US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Level One Bullet</a:t>
            </a:r>
          </a:p>
          <a:p>
            <a:pPr lvl="1"/>
            <a:r>
              <a:rPr lang="en-US"/>
              <a:t>Level Two Bullet</a:t>
            </a:r>
          </a:p>
          <a:p>
            <a:pPr lvl="2"/>
            <a:r>
              <a:rPr lang="en-US"/>
              <a:t>Level Three Bullet</a:t>
            </a:r>
          </a:p>
          <a:p>
            <a:pPr lvl="3"/>
            <a:r>
              <a:rPr lang="en-US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Level One Bullet</a:t>
            </a:r>
          </a:p>
          <a:p>
            <a:pPr lvl="1"/>
            <a:r>
              <a:rPr lang="en-US"/>
              <a:t>Level Two Bullet</a:t>
            </a:r>
          </a:p>
          <a:p>
            <a:pPr lvl="2"/>
            <a:r>
              <a:rPr lang="en-US"/>
              <a:t>Level Three Bullet</a:t>
            </a:r>
          </a:p>
          <a:p>
            <a:pPr lvl="3"/>
            <a:r>
              <a:rPr lang="en-US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Level One Bullet</a:t>
            </a:r>
          </a:p>
          <a:p>
            <a:pPr lvl="1"/>
            <a:r>
              <a:rPr lang="en-US"/>
              <a:t>Level Two Bullet</a:t>
            </a:r>
          </a:p>
          <a:p>
            <a:pPr lvl="2"/>
            <a:r>
              <a:rPr lang="en-US"/>
              <a:t>Level Three Bullet</a:t>
            </a:r>
          </a:p>
          <a:p>
            <a:pPr lvl="3"/>
            <a:r>
              <a:rPr lang="en-US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7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36392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5676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tx1">
              <a:alpha val="10000"/>
            </a:schemeClr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tx1">
              <a:alpha val="10000"/>
            </a:schemeClr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F5F5F5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tx1">
              <a:alpha val="10000"/>
            </a:schemeClr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/>
              <a:t>Click to enter first and last name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B08850D-4BB6-9B4A-BD38-F67B372135E5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4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9EF5668-8784-CD4A-AF0C-FFDE6F7B74F6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C27FCFA8-EAEC-DB4C-BDE1-6A677569A6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34E530-1F84-824F-A028-D69E97EA42DE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5851D19-3558-8547-9B05-D02951E476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7F8834BB-4D10-FF47-A156-295BAAD92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6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7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0797D9-27CF-7B4D-9790-D869C58F3F4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Level One Bullet</a:t>
            </a:r>
          </a:p>
          <a:p>
            <a:pPr lvl="1"/>
            <a:r>
              <a:rPr lang="en-US"/>
              <a:t>Level Two Bullet</a:t>
            </a:r>
          </a:p>
          <a:p>
            <a:pPr lvl="2"/>
            <a:r>
              <a:rPr lang="en-US"/>
              <a:t>Level Three Bullet</a:t>
            </a:r>
          </a:p>
          <a:p>
            <a:pPr lvl="3"/>
            <a:r>
              <a:rPr lang="en-US"/>
              <a:t>Level Four Bullet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4D54578-5BB9-2145-AEC0-3E09AB82C02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6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8" r:id="rId7"/>
    <p:sldLayoutId id="2147483692" r:id="rId8"/>
    <p:sldLayoutId id="2147483691" r:id="rId9"/>
    <p:sldLayoutId id="2147483678" r:id="rId10"/>
    <p:sldLayoutId id="2147483679" r:id="rId11"/>
    <p:sldLayoutId id="2147483681" r:id="rId12"/>
    <p:sldLayoutId id="2147483682" r:id="rId13"/>
    <p:sldLayoutId id="2147483684" r:id="rId14"/>
    <p:sldLayoutId id="2147483685" r:id="rId15"/>
    <p:sldLayoutId id="2147483686" r:id="rId16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ner.nach.mass.de/" TargetMode="External"/><Relationship Id="rId2" Type="http://schemas.openxmlformats.org/officeDocument/2006/relationships/hyperlink" Target="mailto:redner.nach.mass@gmail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360F2-0FDA-C44C-8AC9-154C3EAE0E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/>
              <a:t>DECM on 5/6. </a:t>
            </a:r>
            <a:r>
              <a:rPr lang="en-US" b="0" dirty="0"/>
              <a:t>September 2020</a:t>
            </a:r>
            <a:br>
              <a:rPr lang="en-US" b="0" dirty="0"/>
            </a:br>
            <a:r>
              <a:rPr lang="en-US" b="0" dirty="0"/>
              <a:t>District 95	Division 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38710-F1A1-3E48-AC35-A7B4FF592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45612"/>
            <a:ext cx="9144000" cy="914400"/>
          </a:xfrm>
        </p:spPr>
        <p:txBody>
          <a:bodyPr>
            <a:normAutofit/>
          </a:bodyPr>
          <a:lstStyle/>
          <a:p>
            <a:r>
              <a:rPr lang="en-US"/>
              <a:t>Jens-Uwe Adler, Division-Director A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5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FBEA71AC-5C17-40F0-88AB-2A233A636B74}"/>
              </a:ext>
            </a:extLst>
          </p:cNvPr>
          <p:cNvSpPr/>
          <p:nvPr/>
        </p:nvSpPr>
        <p:spPr>
          <a:xfrm>
            <a:off x="739657" y="4425304"/>
            <a:ext cx="4092787" cy="70788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100% </a:t>
            </a:r>
            <a:r>
              <a:rPr lang="de-DE" sz="4000" b="0" cap="none" spc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easyspeak</a:t>
            </a:r>
            <a:endParaRPr lang="de-DE" sz="40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E26E4-6318-43F5-AD8B-F81C511BDE7B}"/>
              </a:ext>
            </a:extLst>
          </p:cNvPr>
          <p:cNvSpPr/>
          <p:nvPr/>
        </p:nvSpPr>
        <p:spPr>
          <a:xfrm>
            <a:off x="739657" y="3636356"/>
            <a:ext cx="3863558" cy="70788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100% </a:t>
            </a:r>
            <a:r>
              <a:rPr lang="de-DE" sz="4000" b="0" cap="none" spc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Pathways</a:t>
            </a:r>
            <a:endParaRPr lang="de-DE" sz="40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CE05440-C0FC-4E4D-87B2-7AC131476B82}"/>
              </a:ext>
            </a:extLst>
          </p:cNvPr>
          <p:cNvSpPr/>
          <p:nvPr/>
        </p:nvSpPr>
        <p:spPr>
          <a:xfrm>
            <a:off x="730558" y="1235193"/>
            <a:ext cx="2836033" cy="70788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Stabilzation</a:t>
            </a:r>
            <a:endParaRPr lang="de-DE" sz="40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90A0FA3-0C60-4697-ACAF-56D871756885}"/>
              </a:ext>
            </a:extLst>
          </p:cNvPr>
          <p:cNvSpPr/>
          <p:nvPr/>
        </p:nvSpPr>
        <p:spPr>
          <a:xfrm>
            <a:off x="730557" y="2108004"/>
            <a:ext cx="4827405" cy="5847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de-DE" sz="32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Leuchtturmre</a:t>
            </a:r>
            <a:r>
              <a:rPr lang="de-DE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dner Lübeck</a:t>
            </a:r>
            <a:endParaRPr lang="de-DE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2F8BDF7-353A-4DF4-84E2-9A0E43A05D7B}"/>
              </a:ext>
            </a:extLst>
          </p:cNvPr>
          <p:cNvSpPr/>
          <p:nvPr/>
        </p:nvSpPr>
        <p:spPr>
          <a:xfrm>
            <a:off x="730557" y="2912324"/>
            <a:ext cx="8974275" cy="5847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de-DE" sz="32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New Clubs: </a:t>
            </a:r>
            <a:r>
              <a:rPr lang="de-DE" sz="320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SALT (Lüneburg) and </a:t>
            </a:r>
            <a:r>
              <a:rPr lang="de-DE" sz="32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Hamburg-City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97387E4-0475-437A-A066-73BC628A2190}"/>
              </a:ext>
            </a:extLst>
          </p:cNvPr>
          <p:cNvSpPr/>
          <p:nvPr/>
        </p:nvSpPr>
        <p:spPr>
          <a:xfrm>
            <a:off x="4603215" y="215429"/>
            <a:ext cx="2569934" cy="92333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GOALS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F35E47B-6437-4AFA-918A-B9A54C7AEDF2}"/>
              </a:ext>
            </a:extLst>
          </p:cNvPr>
          <p:cNvSpPr txBox="1"/>
          <p:nvPr/>
        </p:nvSpPr>
        <p:spPr>
          <a:xfrm>
            <a:off x="2250041" y="6321731"/>
            <a:ext cx="858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+mj-lt"/>
              </a:rPr>
              <a:t>Division A – Toastmasters in </a:t>
            </a:r>
            <a:r>
              <a:rPr lang="de-DE" dirty="0" err="1">
                <a:solidFill>
                  <a:schemeClr val="bg1"/>
                </a:solidFill>
                <a:latin typeface="+mj-lt"/>
              </a:rPr>
              <a:t>the</a:t>
            </a:r>
            <a:r>
              <a:rPr lang="de-DE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+mj-lt"/>
              </a:rPr>
              <a:t>north</a:t>
            </a:r>
            <a:r>
              <a:rPr lang="de-DE" dirty="0">
                <a:solidFill>
                  <a:schemeClr val="bg1"/>
                </a:solidFill>
                <a:latin typeface="+mj-lt"/>
              </a:rPr>
              <a:t>	Division-</a:t>
            </a:r>
            <a:r>
              <a:rPr lang="de-DE" dirty="0" err="1">
                <a:solidFill>
                  <a:schemeClr val="bg1"/>
                </a:solidFill>
                <a:latin typeface="+mj-lt"/>
              </a:rPr>
              <a:t>Director</a:t>
            </a:r>
            <a:r>
              <a:rPr lang="de-DE" dirty="0">
                <a:solidFill>
                  <a:schemeClr val="bg1"/>
                </a:solidFill>
                <a:latin typeface="+mj-lt"/>
              </a:rPr>
              <a:t> Jens-Uwe Adler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D0478CD-7C93-4005-AE45-54E48DA29276}"/>
              </a:ext>
            </a:extLst>
          </p:cNvPr>
          <p:cNvSpPr/>
          <p:nvPr/>
        </p:nvSpPr>
        <p:spPr>
          <a:xfrm>
            <a:off x="738063" y="5221371"/>
            <a:ext cx="3605475" cy="70788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Public Relation</a:t>
            </a:r>
            <a:endParaRPr lang="de-DE" sz="40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2B1D796-27A9-4479-A2CF-3A26DF4037FC}"/>
              </a:ext>
            </a:extLst>
          </p:cNvPr>
          <p:cNvSpPr/>
          <p:nvPr/>
        </p:nvSpPr>
        <p:spPr>
          <a:xfrm rot="20084407">
            <a:off x="-254364" y="2536373"/>
            <a:ext cx="12700728" cy="132343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800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All Clubs in </a:t>
            </a:r>
            <a:r>
              <a:rPr lang="de-DE" sz="800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good</a:t>
            </a:r>
            <a:r>
              <a:rPr lang="de-DE" sz="800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de-DE" sz="800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standing</a:t>
            </a:r>
            <a:endParaRPr lang="de-DE" sz="80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929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7" grpId="0" animBg="1"/>
      <p:bldP spid="19" grpId="0" animBg="1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CB9B21-E6B8-4058-A4CA-574E13769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Division-</a:t>
            </a:r>
            <a:r>
              <a:rPr lang="de-DE" dirty="0" err="1"/>
              <a:t>Successplan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5DF9307-B58C-45A7-B573-8EA1987AE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298" y="-1"/>
            <a:ext cx="4979105" cy="687835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55146D1-B279-410D-A254-66B387EE5F01}"/>
              </a:ext>
            </a:extLst>
          </p:cNvPr>
          <p:cNvSpPr txBox="1"/>
          <p:nvPr/>
        </p:nvSpPr>
        <p:spPr>
          <a:xfrm>
            <a:off x="2250041" y="6321731"/>
            <a:ext cx="858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+mj-lt"/>
              </a:rPr>
              <a:t>Division A – Toastmasters in </a:t>
            </a:r>
            <a:r>
              <a:rPr lang="de-DE" dirty="0" err="1">
                <a:solidFill>
                  <a:schemeClr val="bg1"/>
                </a:solidFill>
                <a:latin typeface="+mj-lt"/>
              </a:rPr>
              <a:t>the</a:t>
            </a:r>
            <a:r>
              <a:rPr lang="de-DE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+mj-lt"/>
              </a:rPr>
              <a:t>north</a:t>
            </a:r>
            <a:r>
              <a:rPr lang="de-DE" dirty="0">
                <a:solidFill>
                  <a:schemeClr val="bg1"/>
                </a:solidFill>
                <a:latin typeface="+mj-lt"/>
              </a:rPr>
              <a:t>	Division-</a:t>
            </a:r>
            <a:r>
              <a:rPr lang="de-DE" dirty="0" err="1">
                <a:solidFill>
                  <a:schemeClr val="bg1"/>
                </a:solidFill>
                <a:latin typeface="+mj-lt"/>
              </a:rPr>
              <a:t>Director</a:t>
            </a:r>
            <a:r>
              <a:rPr lang="de-DE" dirty="0">
                <a:solidFill>
                  <a:schemeClr val="bg1"/>
                </a:solidFill>
                <a:latin typeface="+mj-lt"/>
              </a:rPr>
              <a:t> Jens-Uwe Adler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FD66CB4-8476-4321-82BC-D6EDB1D6A829}"/>
              </a:ext>
            </a:extLst>
          </p:cNvPr>
          <p:cNvSpPr txBox="1"/>
          <p:nvPr/>
        </p:nvSpPr>
        <p:spPr>
          <a:xfrm rot="20547631">
            <a:off x="1168842" y="2099144"/>
            <a:ext cx="2544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14. August 2020</a:t>
            </a:r>
          </a:p>
        </p:txBody>
      </p:sp>
    </p:spTree>
    <p:extLst>
      <p:ext uri="{BB962C8B-B14F-4D97-AF65-F5344CB8AC3E}">
        <p14:creationId xmlns:p14="http://schemas.microsoft.com/office/powerpoint/2010/main" val="67257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10256-CE99-DE49-867B-7D4D8220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Division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56A1C-41D1-6349-B9D9-6B129C5A8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426736"/>
            <a:ext cx="11647367" cy="435824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8800" dirty="0"/>
              <a:t>Jens-Uwe Adler, Division-Director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en-US" sz="8800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8800" dirty="0">
                <a:hlinkClick r:id="rId2"/>
              </a:rPr>
              <a:t>redner.nach.mass@gmail.com</a:t>
            </a:r>
            <a:endParaRPr lang="en-US" sz="8800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88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www.redner.nach.mass.de</a:t>
            </a:r>
            <a:endParaRPr lang="en-US" sz="8800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8800" dirty="0"/>
              <a:t>www.facebook.com/RednernachMass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8800" dirty="0"/>
              <a:t>www.facebook.com/jensuwe.adler/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8800" dirty="0"/>
              <a:t>https://instagram.com/juadler_redner_toastmaster/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0ACAB6-B27A-4DEE-8211-3F0257714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4411" y="295773"/>
            <a:ext cx="1950889" cy="292633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FC0A0CA-254F-44E0-AF5E-90FB313B195D}"/>
              </a:ext>
            </a:extLst>
          </p:cNvPr>
          <p:cNvSpPr txBox="1"/>
          <p:nvPr/>
        </p:nvSpPr>
        <p:spPr>
          <a:xfrm>
            <a:off x="2250041" y="6305292"/>
            <a:ext cx="858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bg1"/>
                </a:solidFill>
                <a:latin typeface="+mj-lt"/>
              </a:rPr>
              <a:t>Division A – Toastmasters in </a:t>
            </a:r>
            <a:r>
              <a:rPr lang="de-DE" err="1">
                <a:solidFill>
                  <a:schemeClr val="bg1"/>
                </a:solidFill>
                <a:latin typeface="+mj-lt"/>
              </a:rPr>
              <a:t>the</a:t>
            </a:r>
            <a:r>
              <a:rPr lang="de-DE">
                <a:solidFill>
                  <a:schemeClr val="bg1"/>
                </a:solidFill>
                <a:latin typeface="+mj-lt"/>
              </a:rPr>
              <a:t> </a:t>
            </a:r>
            <a:r>
              <a:rPr lang="de-DE" err="1">
                <a:solidFill>
                  <a:schemeClr val="bg1"/>
                </a:solidFill>
                <a:latin typeface="+mj-lt"/>
              </a:rPr>
              <a:t>north</a:t>
            </a:r>
            <a:r>
              <a:rPr lang="de-DE">
                <a:solidFill>
                  <a:schemeClr val="bg1"/>
                </a:solidFill>
                <a:latin typeface="+mj-lt"/>
              </a:rPr>
              <a:t>	Division-</a:t>
            </a:r>
            <a:r>
              <a:rPr lang="de-DE" err="1">
                <a:solidFill>
                  <a:schemeClr val="bg1"/>
                </a:solidFill>
                <a:latin typeface="+mj-lt"/>
              </a:rPr>
              <a:t>Director</a:t>
            </a:r>
            <a:r>
              <a:rPr lang="de-DE">
                <a:solidFill>
                  <a:schemeClr val="bg1"/>
                </a:solidFill>
                <a:latin typeface="+mj-lt"/>
              </a:rPr>
              <a:t> Jens-Uwe Adler</a:t>
            </a:r>
          </a:p>
        </p:txBody>
      </p:sp>
    </p:spTree>
    <p:extLst>
      <p:ext uri="{BB962C8B-B14F-4D97-AF65-F5344CB8AC3E}">
        <p14:creationId xmlns:p14="http://schemas.microsoft.com/office/powerpoint/2010/main" val="194564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9007-14B5-834B-9F60-8BB47D4BD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7498" y="1819589"/>
            <a:ext cx="9144000" cy="731520"/>
          </a:xfrm>
        </p:spPr>
        <p:txBody>
          <a:bodyPr>
            <a:normAutofit fontScale="90000"/>
          </a:bodyPr>
          <a:lstStyle/>
          <a:p>
            <a:r>
              <a:rPr lang="en-US"/>
              <a:t>Growing North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58A0-A229-2D4E-9E0B-61BDBCFB9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400" y="4248126"/>
            <a:ext cx="9144000" cy="914400"/>
          </a:xfrm>
        </p:spPr>
        <p:txBody>
          <a:bodyPr/>
          <a:lstStyle/>
          <a:p>
            <a:r>
              <a:rPr lang="en-US"/>
              <a:t>Toastmasters im Norden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E101098-35BF-4EC1-8CC2-41CD29100752}"/>
              </a:ext>
            </a:extLst>
          </p:cNvPr>
          <p:cNvSpPr txBox="1">
            <a:spLocks/>
          </p:cNvSpPr>
          <p:nvPr/>
        </p:nvSpPr>
        <p:spPr>
          <a:xfrm>
            <a:off x="1676400" y="3510903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Toastmasters in the north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9B1B6A4-1B0B-4550-8F03-41F8BC26FC9F}"/>
              </a:ext>
            </a:extLst>
          </p:cNvPr>
          <p:cNvSpPr txBox="1"/>
          <p:nvPr/>
        </p:nvSpPr>
        <p:spPr>
          <a:xfrm>
            <a:off x="2250041" y="6305292"/>
            <a:ext cx="858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bg1"/>
                </a:solidFill>
                <a:latin typeface="+mj-lt"/>
              </a:rPr>
              <a:t>Division A – Toastmasters in </a:t>
            </a:r>
            <a:r>
              <a:rPr lang="de-DE" err="1">
                <a:solidFill>
                  <a:schemeClr val="bg1"/>
                </a:solidFill>
                <a:latin typeface="+mj-lt"/>
              </a:rPr>
              <a:t>the</a:t>
            </a:r>
            <a:r>
              <a:rPr lang="de-DE">
                <a:solidFill>
                  <a:schemeClr val="bg1"/>
                </a:solidFill>
                <a:latin typeface="+mj-lt"/>
              </a:rPr>
              <a:t> </a:t>
            </a:r>
            <a:r>
              <a:rPr lang="de-DE" err="1">
                <a:solidFill>
                  <a:schemeClr val="bg1"/>
                </a:solidFill>
                <a:latin typeface="+mj-lt"/>
              </a:rPr>
              <a:t>north</a:t>
            </a:r>
            <a:r>
              <a:rPr lang="de-DE">
                <a:solidFill>
                  <a:schemeClr val="bg1"/>
                </a:solidFill>
                <a:latin typeface="+mj-lt"/>
              </a:rPr>
              <a:t>	Division-</a:t>
            </a:r>
            <a:r>
              <a:rPr lang="de-DE" err="1">
                <a:solidFill>
                  <a:schemeClr val="bg1"/>
                </a:solidFill>
                <a:latin typeface="+mj-lt"/>
              </a:rPr>
              <a:t>Director</a:t>
            </a:r>
            <a:r>
              <a:rPr lang="de-DE">
                <a:solidFill>
                  <a:schemeClr val="bg1"/>
                </a:solidFill>
                <a:latin typeface="+mj-lt"/>
              </a:rPr>
              <a:t> Jens-Uwe Adler</a:t>
            </a:r>
          </a:p>
        </p:txBody>
      </p:sp>
    </p:spTree>
    <p:extLst>
      <p:ext uri="{BB962C8B-B14F-4D97-AF65-F5344CB8AC3E}">
        <p14:creationId xmlns:p14="http://schemas.microsoft.com/office/powerpoint/2010/main" val="381065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10256-CE99-DE49-867B-7D4D8220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 A1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56A1C-41D1-6349-B9D9-6B129C5A8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Sofia </a:t>
            </a:r>
            <a:r>
              <a:rPr lang="en-US" err="1"/>
              <a:t>Gertzen</a:t>
            </a:r>
            <a:r>
              <a:rPr lang="en-US"/>
              <a:t>, Area </a:t>
            </a:r>
            <a:r>
              <a:rPr lang="en-US" err="1"/>
              <a:t>Directorin</a:t>
            </a:r>
            <a:endParaRPr lang="en-US"/>
          </a:p>
          <a:p>
            <a:pPr marL="0" indent="0">
              <a:buNone/>
            </a:pPr>
            <a:endParaRPr lang="en-US"/>
          </a:p>
          <a:p>
            <a:pPr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en-US"/>
              <a:t>Hedgehog Toastmasters Club Buxtehude</a:t>
            </a:r>
          </a:p>
          <a:p>
            <a:pPr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en-US" err="1"/>
              <a:t>Igel</a:t>
            </a:r>
            <a:r>
              <a:rPr lang="en-US"/>
              <a:t> Toastmasters Club Buxtehude</a:t>
            </a:r>
          </a:p>
          <a:p>
            <a:pPr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en-US"/>
              <a:t>Hamburg Power Speakers</a:t>
            </a:r>
          </a:p>
          <a:p>
            <a:pPr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en-US"/>
              <a:t>Hamburg International Speakers</a:t>
            </a:r>
          </a:p>
          <a:p>
            <a:pPr marL="0" indent="0">
              <a:buNone/>
            </a:pPr>
            <a:r>
              <a:rPr lang="en-US"/>
              <a:t>			</a:t>
            </a:r>
          </a:p>
        </p:txBody>
      </p:sp>
      <p:pic>
        <p:nvPicPr>
          <p:cNvPr id="7" name="Grafik 6" descr="Ein Bild, das Person, haltend, Frau, blau enthält.&#10;&#10;Automatisch generierte Beschreibung">
            <a:extLst>
              <a:ext uri="{FF2B5EF4-FFF2-40B4-BE49-F238E27FC236}">
                <a16:creationId xmlns:a16="http://schemas.microsoft.com/office/drawing/2014/main" id="{8DE74A22-38C3-4B3C-A7A8-7406EB26E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650" y="421575"/>
            <a:ext cx="2700338" cy="360045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790B8AA-E51B-4305-A94C-A9709914B415}"/>
              </a:ext>
            </a:extLst>
          </p:cNvPr>
          <p:cNvSpPr txBox="1"/>
          <p:nvPr/>
        </p:nvSpPr>
        <p:spPr>
          <a:xfrm>
            <a:off x="2250041" y="6305292"/>
            <a:ext cx="858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bg1"/>
                </a:solidFill>
                <a:latin typeface="+mj-lt"/>
              </a:rPr>
              <a:t>Division A – Toastmasters in </a:t>
            </a:r>
            <a:r>
              <a:rPr lang="de-DE" err="1">
                <a:solidFill>
                  <a:schemeClr val="bg1"/>
                </a:solidFill>
                <a:latin typeface="+mj-lt"/>
              </a:rPr>
              <a:t>the</a:t>
            </a:r>
            <a:r>
              <a:rPr lang="de-DE">
                <a:solidFill>
                  <a:schemeClr val="bg1"/>
                </a:solidFill>
                <a:latin typeface="+mj-lt"/>
              </a:rPr>
              <a:t> </a:t>
            </a:r>
            <a:r>
              <a:rPr lang="de-DE" err="1">
                <a:solidFill>
                  <a:schemeClr val="bg1"/>
                </a:solidFill>
                <a:latin typeface="+mj-lt"/>
              </a:rPr>
              <a:t>north</a:t>
            </a:r>
            <a:r>
              <a:rPr lang="de-DE">
                <a:solidFill>
                  <a:schemeClr val="bg1"/>
                </a:solidFill>
                <a:latin typeface="+mj-lt"/>
              </a:rPr>
              <a:t>	Division-</a:t>
            </a:r>
            <a:r>
              <a:rPr lang="de-DE" err="1">
                <a:solidFill>
                  <a:schemeClr val="bg1"/>
                </a:solidFill>
                <a:latin typeface="+mj-lt"/>
              </a:rPr>
              <a:t>Director</a:t>
            </a:r>
            <a:r>
              <a:rPr lang="de-DE">
                <a:solidFill>
                  <a:schemeClr val="bg1"/>
                </a:solidFill>
                <a:latin typeface="+mj-lt"/>
              </a:rPr>
              <a:t> Jens-Uwe Adler</a:t>
            </a:r>
          </a:p>
        </p:txBody>
      </p:sp>
    </p:spTree>
    <p:extLst>
      <p:ext uri="{BB962C8B-B14F-4D97-AF65-F5344CB8AC3E}">
        <p14:creationId xmlns:p14="http://schemas.microsoft.com/office/powerpoint/2010/main" val="773062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10256-CE99-DE49-867B-7D4D8220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 A2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56A1C-41D1-6349-B9D9-6B129C5A8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Dasha Timmer, Area </a:t>
            </a:r>
            <a:r>
              <a:rPr lang="en-US" dirty="0" err="1"/>
              <a:t>Directorin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en-US" dirty="0"/>
              <a:t>First Hanseatic Toastmasters Club Hamburg</a:t>
            </a:r>
          </a:p>
          <a:p>
            <a:pPr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en-US" dirty="0"/>
              <a:t>Stade Toastmasters Club</a:t>
            </a:r>
          </a:p>
          <a:p>
            <a:pPr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en-US" dirty="0"/>
              <a:t>Bremer </a:t>
            </a:r>
            <a:r>
              <a:rPr lang="en-US" dirty="0" err="1"/>
              <a:t>Sprechstunde</a:t>
            </a:r>
            <a:endParaRPr lang="en-US" dirty="0"/>
          </a:p>
          <a:p>
            <a:pPr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en-US" dirty="0" err="1"/>
              <a:t>Stader</a:t>
            </a:r>
            <a:r>
              <a:rPr lang="en-US" dirty="0"/>
              <a:t> </a:t>
            </a:r>
            <a:r>
              <a:rPr lang="en-US" dirty="0" err="1"/>
              <a:t>Redenschwinger</a:t>
            </a:r>
            <a:endParaRPr lang="en-US" dirty="0"/>
          </a:p>
          <a:p>
            <a:pPr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en-US" dirty="0"/>
              <a:t>Be Master</a:t>
            </a:r>
          </a:p>
        </p:txBody>
      </p:sp>
      <p:pic>
        <p:nvPicPr>
          <p:cNvPr id="5" name="Grafik 4" descr="Ein Bild, das Person, Frau, Kleidung, darstellend enthält.&#10;&#10;Automatisch generierte Beschreibung">
            <a:extLst>
              <a:ext uri="{FF2B5EF4-FFF2-40B4-BE49-F238E27FC236}">
                <a16:creationId xmlns:a16="http://schemas.microsoft.com/office/drawing/2014/main" id="{E5566FC6-CE65-4F1D-BC2E-692C8F97A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205" y="431100"/>
            <a:ext cx="2654436" cy="262903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D4447DB-0007-4984-9FFE-CADDC8EC7295}"/>
              </a:ext>
            </a:extLst>
          </p:cNvPr>
          <p:cNvSpPr txBox="1"/>
          <p:nvPr/>
        </p:nvSpPr>
        <p:spPr>
          <a:xfrm>
            <a:off x="2250041" y="6305292"/>
            <a:ext cx="858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bg1"/>
                </a:solidFill>
                <a:latin typeface="+mj-lt"/>
              </a:rPr>
              <a:t>Division A – Toastmasters in </a:t>
            </a:r>
            <a:r>
              <a:rPr lang="de-DE" err="1">
                <a:solidFill>
                  <a:schemeClr val="bg1"/>
                </a:solidFill>
                <a:latin typeface="+mj-lt"/>
              </a:rPr>
              <a:t>the</a:t>
            </a:r>
            <a:r>
              <a:rPr lang="de-DE">
                <a:solidFill>
                  <a:schemeClr val="bg1"/>
                </a:solidFill>
                <a:latin typeface="+mj-lt"/>
              </a:rPr>
              <a:t> </a:t>
            </a:r>
            <a:r>
              <a:rPr lang="de-DE" err="1">
                <a:solidFill>
                  <a:schemeClr val="bg1"/>
                </a:solidFill>
                <a:latin typeface="+mj-lt"/>
              </a:rPr>
              <a:t>north</a:t>
            </a:r>
            <a:r>
              <a:rPr lang="de-DE">
                <a:solidFill>
                  <a:schemeClr val="bg1"/>
                </a:solidFill>
                <a:latin typeface="+mj-lt"/>
              </a:rPr>
              <a:t>	Division-</a:t>
            </a:r>
            <a:r>
              <a:rPr lang="de-DE" err="1">
                <a:solidFill>
                  <a:schemeClr val="bg1"/>
                </a:solidFill>
                <a:latin typeface="+mj-lt"/>
              </a:rPr>
              <a:t>Director</a:t>
            </a:r>
            <a:r>
              <a:rPr lang="de-DE">
                <a:solidFill>
                  <a:schemeClr val="bg1"/>
                </a:solidFill>
                <a:latin typeface="+mj-lt"/>
              </a:rPr>
              <a:t> Jens-Uwe Adler</a:t>
            </a:r>
          </a:p>
        </p:txBody>
      </p:sp>
    </p:spTree>
    <p:extLst>
      <p:ext uri="{BB962C8B-B14F-4D97-AF65-F5344CB8AC3E}">
        <p14:creationId xmlns:p14="http://schemas.microsoft.com/office/powerpoint/2010/main" val="1873644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10256-CE99-DE49-867B-7D4D8220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 A3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56A1C-41D1-6349-B9D9-6B129C5A8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en-US" sz="11200" dirty="0"/>
              <a:t>Christian </a:t>
            </a:r>
            <a:r>
              <a:rPr lang="en-US" sz="11200" dirty="0" err="1"/>
              <a:t>Baars</a:t>
            </a:r>
            <a:r>
              <a:rPr lang="en-US" sz="11200" dirty="0"/>
              <a:t>, DTM                                                                                              Area Director and Division DLC-Member</a:t>
            </a:r>
          </a:p>
          <a:p>
            <a:pPr marL="0" indent="0">
              <a:buNone/>
            </a:pPr>
            <a:endParaRPr lang="en-US" sz="6400" dirty="0"/>
          </a:p>
          <a:p>
            <a:pPr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en-US" sz="11200" dirty="0" err="1"/>
              <a:t>Rednerclub</a:t>
            </a:r>
            <a:r>
              <a:rPr lang="en-US" sz="11200" dirty="0"/>
              <a:t> Bergedorf</a:t>
            </a:r>
          </a:p>
          <a:p>
            <a:pPr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en-US" sz="11200" dirty="0"/>
              <a:t>City Redner Hamburg</a:t>
            </a:r>
          </a:p>
          <a:p>
            <a:pPr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en-US" sz="11200" dirty="0"/>
              <a:t>HanseRedner Hamburg</a:t>
            </a:r>
          </a:p>
          <a:p>
            <a:pPr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en-US" sz="11200" dirty="0" err="1"/>
              <a:t>Kieler</a:t>
            </a:r>
            <a:r>
              <a:rPr lang="en-US" sz="11200" dirty="0"/>
              <a:t> Toastmasters</a:t>
            </a:r>
          </a:p>
          <a:p>
            <a:pPr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en-US" sz="11200" dirty="0" err="1"/>
              <a:t>Leuchtturmredner</a:t>
            </a:r>
            <a:r>
              <a:rPr lang="en-US" sz="11200" dirty="0"/>
              <a:t> Lübeck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</p:txBody>
      </p:sp>
      <p:pic>
        <p:nvPicPr>
          <p:cNvPr id="6" name="Grafik 5" descr="Ein Bild, das Mann, Person, drinnen, Brille enthält.&#10;&#10;Automatisch generierte Beschreibung">
            <a:extLst>
              <a:ext uri="{FF2B5EF4-FFF2-40B4-BE49-F238E27FC236}">
                <a16:creationId xmlns:a16="http://schemas.microsoft.com/office/drawing/2014/main" id="{69A694B6-7212-46E9-B58C-ABC4F8C3B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0" y="431546"/>
            <a:ext cx="2196000" cy="294940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FEF225A-A58D-4D4C-8054-0AAAEB32E6AD}"/>
              </a:ext>
            </a:extLst>
          </p:cNvPr>
          <p:cNvSpPr txBox="1"/>
          <p:nvPr/>
        </p:nvSpPr>
        <p:spPr>
          <a:xfrm>
            <a:off x="2250041" y="6305292"/>
            <a:ext cx="858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bg1"/>
                </a:solidFill>
                <a:latin typeface="+mj-lt"/>
              </a:rPr>
              <a:t>Division A – Toastmasters in </a:t>
            </a:r>
            <a:r>
              <a:rPr lang="de-DE" err="1">
                <a:solidFill>
                  <a:schemeClr val="bg1"/>
                </a:solidFill>
                <a:latin typeface="+mj-lt"/>
              </a:rPr>
              <a:t>the</a:t>
            </a:r>
            <a:r>
              <a:rPr lang="de-DE">
                <a:solidFill>
                  <a:schemeClr val="bg1"/>
                </a:solidFill>
                <a:latin typeface="+mj-lt"/>
              </a:rPr>
              <a:t> </a:t>
            </a:r>
            <a:r>
              <a:rPr lang="de-DE" err="1">
                <a:solidFill>
                  <a:schemeClr val="bg1"/>
                </a:solidFill>
                <a:latin typeface="+mj-lt"/>
              </a:rPr>
              <a:t>north</a:t>
            </a:r>
            <a:r>
              <a:rPr lang="de-DE">
                <a:solidFill>
                  <a:schemeClr val="bg1"/>
                </a:solidFill>
                <a:latin typeface="+mj-lt"/>
              </a:rPr>
              <a:t>	Division-</a:t>
            </a:r>
            <a:r>
              <a:rPr lang="de-DE" err="1">
                <a:solidFill>
                  <a:schemeClr val="bg1"/>
                </a:solidFill>
                <a:latin typeface="+mj-lt"/>
              </a:rPr>
              <a:t>Director</a:t>
            </a:r>
            <a:r>
              <a:rPr lang="de-DE">
                <a:solidFill>
                  <a:schemeClr val="bg1"/>
                </a:solidFill>
                <a:latin typeface="+mj-lt"/>
              </a:rPr>
              <a:t> Jens-Uwe Adler</a:t>
            </a:r>
          </a:p>
        </p:txBody>
      </p:sp>
    </p:spTree>
    <p:extLst>
      <p:ext uri="{BB962C8B-B14F-4D97-AF65-F5344CB8AC3E}">
        <p14:creationId xmlns:p14="http://schemas.microsoft.com/office/powerpoint/2010/main" val="100576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10256-CE99-DE49-867B-7D4D8220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0"/>
              <a:t/>
            </a:r>
            <a:br>
              <a:rPr lang="en-US" sz="2400" b="0"/>
            </a:br>
            <a:r>
              <a:rPr lang="en-US" sz="2400" b="0"/>
              <a:t/>
            </a:r>
            <a:br>
              <a:rPr lang="en-US" sz="2400" b="0"/>
            </a:br>
            <a:r>
              <a:rPr lang="en-US" sz="2400" b="0"/>
              <a:t>Division Core-Team</a:t>
            </a: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56A1C-41D1-6349-B9D9-6B129C5A85E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2019300"/>
            <a:ext cx="5499100" cy="38481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</p:txBody>
      </p:sp>
      <p:pic>
        <p:nvPicPr>
          <p:cNvPr id="6" name="Grafik 5" descr="Ein Bild, das Person, Mann, tragen, Schlips enthält.&#10;&#10;Automatisch generierte Beschreibung">
            <a:extLst>
              <a:ext uri="{FF2B5EF4-FFF2-40B4-BE49-F238E27FC236}">
                <a16:creationId xmlns:a16="http://schemas.microsoft.com/office/drawing/2014/main" id="{F3245F2F-2623-4D28-A51C-B83BB94D0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187" y="2763412"/>
            <a:ext cx="3033089" cy="3033089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89D736D4-1538-4FF0-BCD2-600E4375528A}"/>
              </a:ext>
            </a:extLst>
          </p:cNvPr>
          <p:cNvSpPr txBox="1"/>
          <p:nvPr/>
        </p:nvSpPr>
        <p:spPr>
          <a:xfrm>
            <a:off x="6172884" y="1169265"/>
            <a:ext cx="42402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dirty="0" err="1"/>
              <a:t>EasySpeak</a:t>
            </a:r>
            <a:r>
              <a:rPr lang="en-US" sz="2200" b="0" dirty="0"/>
              <a:t>-Support Manager</a:t>
            </a:r>
            <a:br>
              <a:rPr lang="en-US" sz="2200" b="0" dirty="0"/>
            </a:br>
            <a:r>
              <a:rPr lang="en-US" sz="2200" b="0" dirty="0"/>
              <a:t/>
            </a:r>
            <a:br>
              <a:rPr lang="en-US" sz="2200" b="0" dirty="0"/>
            </a:br>
            <a:r>
              <a:rPr lang="en-US" sz="2200" b="0" dirty="0"/>
              <a:t>Olaf Kock, DTM</a:t>
            </a:r>
            <a:endParaRPr lang="de-DE" sz="22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5978C97-FD4F-491F-85EE-FC1420D58682}"/>
              </a:ext>
            </a:extLst>
          </p:cNvPr>
          <p:cNvSpPr txBox="1"/>
          <p:nvPr/>
        </p:nvSpPr>
        <p:spPr>
          <a:xfrm>
            <a:off x="277934" y="1207567"/>
            <a:ext cx="3698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/>
              <a:t>PR-Manager</a:t>
            </a:r>
          </a:p>
          <a:p>
            <a:r>
              <a:rPr lang="en-US" sz="2200" b="0"/>
              <a:t/>
            </a:r>
            <a:br>
              <a:rPr lang="en-US" sz="2200" b="0"/>
            </a:br>
            <a:r>
              <a:rPr lang="en-US" sz="2200" b="0"/>
              <a:t>Markus Krause, DTM</a:t>
            </a:r>
            <a:endParaRPr lang="de-DE" sz="220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619E33E-C37F-4A6A-9988-1EB3E2F5CFE4}"/>
              </a:ext>
            </a:extLst>
          </p:cNvPr>
          <p:cNvSpPr txBox="1"/>
          <p:nvPr/>
        </p:nvSpPr>
        <p:spPr>
          <a:xfrm>
            <a:off x="2250041" y="6305292"/>
            <a:ext cx="858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bg1"/>
                </a:solidFill>
                <a:latin typeface="+mj-lt"/>
              </a:rPr>
              <a:t>Division A – Toastmasters in </a:t>
            </a:r>
            <a:r>
              <a:rPr lang="de-DE" err="1">
                <a:solidFill>
                  <a:schemeClr val="bg1"/>
                </a:solidFill>
                <a:latin typeface="+mj-lt"/>
              </a:rPr>
              <a:t>the</a:t>
            </a:r>
            <a:r>
              <a:rPr lang="de-DE">
                <a:solidFill>
                  <a:schemeClr val="bg1"/>
                </a:solidFill>
                <a:latin typeface="+mj-lt"/>
              </a:rPr>
              <a:t> </a:t>
            </a:r>
            <a:r>
              <a:rPr lang="de-DE" err="1">
                <a:solidFill>
                  <a:schemeClr val="bg1"/>
                </a:solidFill>
                <a:latin typeface="+mj-lt"/>
              </a:rPr>
              <a:t>north</a:t>
            </a:r>
            <a:r>
              <a:rPr lang="de-DE">
                <a:solidFill>
                  <a:schemeClr val="bg1"/>
                </a:solidFill>
                <a:latin typeface="+mj-lt"/>
              </a:rPr>
              <a:t>	Division-</a:t>
            </a:r>
            <a:r>
              <a:rPr lang="de-DE" err="1">
                <a:solidFill>
                  <a:schemeClr val="bg1"/>
                </a:solidFill>
                <a:latin typeface="+mj-lt"/>
              </a:rPr>
              <a:t>Director</a:t>
            </a:r>
            <a:r>
              <a:rPr lang="de-DE">
                <a:solidFill>
                  <a:schemeClr val="bg1"/>
                </a:solidFill>
                <a:latin typeface="+mj-lt"/>
              </a:rPr>
              <a:t> Jens-Uwe Adler</a:t>
            </a:r>
          </a:p>
        </p:txBody>
      </p:sp>
      <p:pic>
        <p:nvPicPr>
          <p:cNvPr id="5" name="Grafik 4" descr="Ein Bild, das Person, drinnen, Foto, Frau enthält.&#10;&#10;Automatisch generierte Beschreibung">
            <a:extLst>
              <a:ext uri="{FF2B5EF4-FFF2-40B4-BE49-F238E27FC236}">
                <a16:creationId xmlns:a16="http://schemas.microsoft.com/office/drawing/2014/main" id="{4F800779-F9E9-463F-A5B1-AECC6F707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82" y="2763412"/>
            <a:ext cx="3087325" cy="310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86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E98B3-AA09-0948-8E45-057D74F36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0D493-4084-1B42-94E7-76707D884E3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66800" y="1791553"/>
            <a:ext cx="3200400" cy="3140075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/>
              <a:t>Networking</a:t>
            </a:r>
          </a:p>
          <a:p>
            <a:pPr algn="l">
              <a:lnSpc>
                <a:spcPct val="150000"/>
              </a:lnSpc>
            </a:pPr>
            <a:r>
              <a:rPr lang="en-US" sz="2400"/>
              <a:t>Cooperation </a:t>
            </a:r>
          </a:p>
          <a:p>
            <a:pPr algn="l">
              <a:lnSpc>
                <a:spcPct val="150000"/>
              </a:lnSpc>
            </a:pPr>
            <a:r>
              <a:rPr lang="en-US" sz="2400"/>
              <a:t>Stabilization</a:t>
            </a:r>
          </a:p>
          <a:p>
            <a:pPr algn="l">
              <a:lnSpc>
                <a:spcPct val="150000"/>
              </a:lnSpc>
            </a:pPr>
            <a:r>
              <a:rPr lang="en-US" sz="2400" err="1"/>
              <a:t>Barcamp</a:t>
            </a:r>
            <a:endParaRPr lang="en-US" sz="2400"/>
          </a:p>
          <a:p>
            <a:pPr algn="l">
              <a:lnSpc>
                <a:spcPct val="150000"/>
              </a:lnSpc>
            </a:pPr>
            <a:r>
              <a:rPr lang="en-US" sz="2400"/>
              <a:t>Presentation Clubs</a:t>
            </a:r>
          </a:p>
          <a:p>
            <a:pPr algn="l">
              <a:lnSpc>
                <a:spcPct val="150000"/>
              </a:lnSpc>
            </a:pPr>
            <a:r>
              <a:rPr lang="en-US" sz="2400"/>
              <a:t>Public Relation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60E0C4-0C52-5F4E-AC58-C3114DE2884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71758" y="1180367"/>
            <a:ext cx="2743200" cy="411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/>
              <a:t>11. </a:t>
            </a:r>
            <a:r>
              <a:rPr lang="en-US" err="1"/>
              <a:t>Juli</a:t>
            </a:r>
            <a:r>
              <a:rPr lang="en-US"/>
              <a:t>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CB977-DEB6-4B4E-9400-3B15F2B308B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924799" y="1791324"/>
            <a:ext cx="4195665" cy="31369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/>
              <a:t>Workshops (</a:t>
            </a:r>
            <a:r>
              <a:rPr lang="en-US" sz="2400" dirty="0" err="1"/>
              <a:t>z.B</a:t>
            </a:r>
            <a:r>
              <a:rPr lang="en-US" sz="2400" dirty="0"/>
              <a:t>. PR)</a:t>
            </a:r>
          </a:p>
          <a:p>
            <a:pPr algn="l">
              <a:lnSpc>
                <a:spcPct val="150000"/>
              </a:lnSpc>
            </a:pPr>
            <a:r>
              <a:rPr lang="en-US" sz="2400" dirty="0"/>
              <a:t>Pathways</a:t>
            </a:r>
          </a:p>
          <a:p>
            <a:pPr algn="l">
              <a:lnSpc>
                <a:spcPct val="150000"/>
              </a:lnSpc>
            </a:pPr>
            <a:r>
              <a:rPr lang="en-US" sz="2400" dirty="0"/>
              <a:t>Easy Speak</a:t>
            </a:r>
          </a:p>
          <a:p>
            <a:pPr algn="l">
              <a:lnSpc>
                <a:spcPct val="150000"/>
              </a:lnSpc>
            </a:pPr>
            <a:r>
              <a:rPr lang="en-US" sz="2400" dirty="0" err="1"/>
              <a:t>Barcamp</a:t>
            </a:r>
            <a:endParaRPr lang="en-US" sz="2400" dirty="0"/>
          </a:p>
          <a:p>
            <a:pPr marL="0" indent="0" algn="l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39FEDD-E329-FA4F-8EE6-48B24DCBE1F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029910" y="1180368"/>
            <a:ext cx="2743200" cy="411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/>
              <a:t>22. August 2020</a:t>
            </a:r>
            <a:endParaRPr lang="de-DE"/>
          </a:p>
          <a:p>
            <a:endParaRPr lang="en-US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515DD58-427C-43B7-869F-01A2009B5694}"/>
              </a:ext>
            </a:extLst>
          </p:cNvPr>
          <p:cNvSpPr txBox="1"/>
          <p:nvPr/>
        </p:nvSpPr>
        <p:spPr>
          <a:xfrm>
            <a:off x="2250041" y="6305292"/>
            <a:ext cx="858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bg1"/>
                </a:solidFill>
                <a:latin typeface="+mj-lt"/>
              </a:rPr>
              <a:t>Division A – Toastmasters in </a:t>
            </a:r>
            <a:r>
              <a:rPr lang="de-DE" err="1">
                <a:solidFill>
                  <a:schemeClr val="bg1"/>
                </a:solidFill>
                <a:latin typeface="+mj-lt"/>
              </a:rPr>
              <a:t>the</a:t>
            </a:r>
            <a:r>
              <a:rPr lang="de-DE">
                <a:solidFill>
                  <a:schemeClr val="bg1"/>
                </a:solidFill>
                <a:latin typeface="+mj-lt"/>
              </a:rPr>
              <a:t> </a:t>
            </a:r>
            <a:r>
              <a:rPr lang="de-DE" err="1">
                <a:solidFill>
                  <a:schemeClr val="bg1"/>
                </a:solidFill>
                <a:latin typeface="+mj-lt"/>
              </a:rPr>
              <a:t>north</a:t>
            </a:r>
            <a:r>
              <a:rPr lang="de-DE">
                <a:solidFill>
                  <a:schemeClr val="bg1"/>
                </a:solidFill>
                <a:latin typeface="+mj-lt"/>
              </a:rPr>
              <a:t>	Division-</a:t>
            </a:r>
            <a:r>
              <a:rPr lang="de-DE" err="1">
                <a:solidFill>
                  <a:schemeClr val="bg1"/>
                </a:solidFill>
                <a:latin typeface="+mj-lt"/>
              </a:rPr>
              <a:t>Director</a:t>
            </a:r>
            <a:r>
              <a:rPr lang="de-DE">
                <a:solidFill>
                  <a:schemeClr val="bg1"/>
                </a:solidFill>
                <a:latin typeface="+mj-lt"/>
              </a:rPr>
              <a:t> Jens-Uwe Adler</a:t>
            </a:r>
          </a:p>
        </p:txBody>
      </p:sp>
    </p:spTree>
    <p:extLst>
      <p:ext uri="{BB962C8B-B14F-4D97-AF65-F5344CB8AC3E}">
        <p14:creationId xmlns:p14="http://schemas.microsoft.com/office/powerpoint/2010/main" val="15954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E98B3-AA09-0948-8E45-057D74F36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0D493-4084-1B42-94E7-76707D884E3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66800" y="1791553"/>
            <a:ext cx="3200400" cy="3140075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/>
              <a:t>Networking</a:t>
            </a:r>
          </a:p>
          <a:p>
            <a:pPr algn="l">
              <a:lnSpc>
                <a:spcPct val="150000"/>
              </a:lnSpc>
            </a:pPr>
            <a:r>
              <a:rPr lang="en-US" sz="2400"/>
              <a:t>Cooperation </a:t>
            </a:r>
          </a:p>
          <a:p>
            <a:pPr algn="l">
              <a:lnSpc>
                <a:spcPct val="150000"/>
              </a:lnSpc>
            </a:pPr>
            <a:r>
              <a:rPr lang="en-US" sz="2400"/>
              <a:t>Stabilization</a:t>
            </a:r>
          </a:p>
          <a:p>
            <a:pPr algn="l">
              <a:lnSpc>
                <a:spcPct val="150000"/>
              </a:lnSpc>
            </a:pPr>
            <a:r>
              <a:rPr lang="en-US" sz="2400" err="1"/>
              <a:t>Barcamp</a:t>
            </a:r>
            <a:endParaRPr lang="en-US" sz="2400"/>
          </a:p>
          <a:p>
            <a:pPr algn="l">
              <a:lnSpc>
                <a:spcPct val="150000"/>
              </a:lnSpc>
            </a:pPr>
            <a:r>
              <a:rPr lang="en-US" sz="2400"/>
              <a:t>Presentation Clubs</a:t>
            </a:r>
          </a:p>
          <a:p>
            <a:pPr algn="l">
              <a:lnSpc>
                <a:spcPct val="150000"/>
              </a:lnSpc>
            </a:pPr>
            <a:r>
              <a:rPr lang="en-US" sz="2400"/>
              <a:t>Public Relation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60E0C4-0C52-5F4E-AC58-C3114DE2884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71758" y="1180367"/>
            <a:ext cx="2743200" cy="411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/>
              <a:t>11. </a:t>
            </a:r>
            <a:r>
              <a:rPr lang="en-US" err="1"/>
              <a:t>Juli</a:t>
            </a:r>
            <a:r>
              <a:rPr lang="en-US"/>
              <a:t>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CB977-DEB6-4B4E-9400-3B15F2B308B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924799" y="1791324"/>
            <a:ext cx="4195665" cy="31369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/>
              <a:t>Workshops (</a:t>
            </a:r>
            <a:r>
              <a:rPr lang="en-US" sz="2400" dirty="0" err="1"/>
              <a:t>z.B</a:t>
            </a:r>
            <a:r>
              <a:rPr lang="en-US" sz="2400" dirty="0"/>
              <a:t>. PR)</a:t>
            </a:r>
          </a:p>
          <a:p>
            <a:pPr algn="l">
              <a:lnSpc>
                <a:spcPct val="150000"/>
              </a:lnSpc>
            </a:pPr>
            <a:r>
              <a:rPr lang="en-US" sz="2400" dirty="0"/>
              <a:t>Pathways</a:t>
            </a:r>
          </a:p>
          <a:p>
            <a:pPr algn="l">
              <a:lnSpc>
                <a:spcPct val="150000"/>
              </a:lnSpc>
            </a:pPr>
            <a:r>
              <a:rPr lang="en-US" sz="2400" dirty="0"/>
              <a:t>Easy Speak</a:t>
            </a:r>
          </a:p>
          <a:p>
            <a:pPr algn="l">
              <a:lnSpc>
                <a:spcPct val="150000"/>
              </a:lnSpc>
            </a:pPr>
            <a:r>
              <a:rPr lang="en-US" sz="2400" dirty="0" err="1"/>
              <a:t>Barcamp</a:t>
            </a:r>
            <a:endParaRPr lang="en-US" sz="2400" dirty="0"/>
          </a:p>
          <a:p>
            <a:pPr marL="0" indent="0" algn="l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39FEDD-E329-FA4F-8EE6-48B24DCBE1F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029910" y="1180368"/>
            <a:ext cx="2743200" cy="411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/>
              <a:t>22. August 2020</a:t>
            </a:r>
            <a:endParaRPr lang="de-DE"/>
          </a:p>
          <a:p>
            <a:endParaRPr lang="en-US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22251699-4128-4CCA-B144-A90620EDD0C4}"/>
              </a:ext>
            </a:extLst>
          </p:cNvPr>
          <p:cNvSpPr/>
          <p:nvPr/>
        </p:nvSpPr>
        <p:spPr>
          <a:xfrm>
            <a:off x="4535424" y="2926080"/>
            <a:ext cx="2828544" cy="12679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>
                <a:solidFill>
                  <a:schemeClr val="bg1"/>
                </a:solidFill>
              </a:rPr>
              <a:t>72,5%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515DD58-427C-43B7-869F-01A2009B5694}"/>
              </a:ext>
            </a:extLst>
          </p:cNvPr>
          <p:cNvSpPr txBox="1"/>
          <p:nvPr/>
        </p:nvSpPr>
        <p:spPr>
          <a:xfrm>
            <a:off x="2250041" y="6305292"/>
            <a:ext cx="858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bg1"/>
                </a:solidFill>
                <a:latin typeface="+mj-lt"/>
              </a:rPr>
              <a:t>Division A – Toastmasters in </a:t>
            </a:r>
            <a:r>
              <a:rPr lang="de-DE" err="1">
                <a:solidFill>
                  <a:schemeClr val="bg1"/>
                </a:solidFill>
                <a:latin typeface="+mj-lt"/>
              </a:rPr>
              <a:t>the</a:t>
            </a:r>
            <a:r>
              <a:rPr lang="de-DE">
                <a:solidFill>
                  <a:schemeClr val="bg1"/>
                </a:solidFill>
                <a:latin typeface="+mj-lt"/>
              </a:rPr>
              <a:t> </a:t>
            </a:r>
            <a:r>
              <a:rPr lang="de-DE" err="1">
                <a:solidFill>
                  <a:schemeClr val="bg1"/>
                </a:solidFill>
                <a:latin typeface="+mj-lt"/>
              </a:rPr>
              <a:t>north</a:t>
            </a:r>
            <a:r>
              <a:rPr lang="de-DE">
                <a:solidFill>
                  <a:schemeClr val="bg1"/>
                </a:solidFill>
                <a:latin typeface="+mj-lt"/>
              </a:rPr>
              <a:t>	Division-</a:t>
            </a:r>
            <a:r>
              <a:rPr lang="de-DE" err="1">
                <a:solidFill>
                  <a:schemeClr val="bg1"/>
                </a:solidFill>
                <a:latin typeface="+mj-lt"/>
              </a:rPr>
              <a:t>Director</a:t>
            </a:r>
            <a:r>
              <a:rPr lang="de-DE">
                <a:solidFill>
                  <a:schemeClr val="bg1"/>
                </a:solidFill>
                <a:latin typeface="+mj-lt"/>
              </a:rPr>
              <a:t> Jens-Uwe Adler</a:t>
            </a:r>
          </a:p>
        </p:txBody>
      </p:sp>
    </p:spTree>
    <p:extLst>
      <p:ext uri="{BB962C8B-B14F-4D97-AF65-F5344CB8AC3E}">
        <p14:creationId xmlns:p14="http://schemas.microsoft.com/office/powerpoint/2010/main" val="192446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FBEA71AC-5C17-40F0-88AB-2A233A636B74}"/>
              </a:ext>
            </a:extLst>
          </p:cNvPr>
          <p:cNvSpPr/>
          <p:nvPr/>
        </p:nvSpPr>
        <p:spPr>
          <a:xfrm>
            <a:off x="739657" y="4425304"/>
            <a:ext cx="4092787" cy="70788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100% </a:t>
            </a:r>
            <a:r>
              <a:rPr lang="de-DE" sz="4000" b="0" cap="none" spc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easyspeak</a:t>
            </a:r>
            <a:endParaRPr lang="de-DE" sz="40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E26E4-6318-43F5-AD8B-F81C511BDE7B}"/>
              </a:ext>
            </a:extLst>
          </p:cNvPr>
          <p:cNvSpPr/>
          <p:nvPr/>
        </p:nvSpPr>
        <p:spPr>
          <a:xfrm>
            <a:off x="739657" y="3636356"/>
            <a:ext cx="3863558" cy="70788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100% </a:t>
            </a:r>
            <a:r>
              <a:rPr lang="de-DE" sz="4000" b="0" cap="none" spc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Pathways</a:t>
            </a:r>
            <a:endParaRPr lang="de-DE" sz="40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CE05440-C0FC-4E4D-87B2-7AC131476B82}"/>
              </a:ext>
            </a:extLst>
          </p:cNvPr>
          <p:cNvSpPr/>
          <p:nvPr/>
        </p:nvSpPr>
        <p:spPr>
          <a:xfrm>
            <a:off x="730558" y="1235193"/>
            <a:ext cx="2836033" cy="70788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Stabilzation</a:t>
            </a:r>
            <a:endParaRPr lang="de-DE" sz="40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90A0FA3-0C60-4697-ACAF-56D871756885}"/>
              </a:ext>
            </a:extLst>
          </p:cNvPr>
          <p:cNvSpPr/>
          <p:nvPr/>
        </p:nvSpPr>
        <p:spPr>
          <a:xfrm>
            <a:off x="730558" y="2108004"/>
            <a:ext cx="4898966" cy="5847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de-DE" sz="32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Leuchtturmre</a:t>
            </a:r>
            <a:r>
              <a:rPr lang="de-DE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dner Lübeck</a:t>
            </a:r>
            <a:endParaRPr lang="de-DE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2F8BDF7-353A-4DF4-84E2-9A0E43A05D7B}"/>
              </a:ext>
            </a:extLst>
          </p:cNvPr>
          <p:cNvSpPr/>
          <p:nvPr/>
        </p:nvSpPr>
        <p:spPr>
          <a:xfrm>
            <a:off x="730557" y="2912324"/>
            <a:ext cx="8974275" cy="5847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de-DE" sz="32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New Clubs: </a:t>
            </a:r>
            <a:r>
              <a:rPr lang="de-DE" sz="320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SALT (Lüneburg) and </a:t>
            </a:r>
            <a:r>
              <a:rPr lang="de-DE" sz="32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Hamburg-City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97387E4-0475-437A-A066-73BC628A2190}"/>
              </a:ext>
            </a:extLst>
          </p:cNvPr>
          <p:cNvSpPr/>
          <p:nvPr/>
        </p:nvSpPr>
        <p:spPr>
          <a:xfrm>
            <a:off x="4603215" y="215429"/>
            <a:ext cx="2569934" cy="92333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GOALS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F35E47B-6437-4AFA-918A-B9A54C7AEDF2}"/>
              </a:ext>
            </a:extLst>
          </p:cNvPr>
          <p:cNvSpPr txBox="1"/>
          <p:nvPr/>
        </p:nvSpPr>
        <p:spPr>
          <a:xfrm>
            <a:off x="2250041" y="6305292"/>
            <a:ext cx="858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bg1"/>
                </a:solidFill>
                <a:latin typeface="+mj-lt"/>
              </a:rPr>
              <a:t>Division A – Toastmasters in </a:t>
            </a:r>
            <a:r>
              <a:rPr lang="de-DE" err="1">
                <a:solidFill>
                  <a:schemeClr val="bg1"/>
                </a:solidFill>
                <a:latin typeface="+mj-lt"/>
              </a:rPr>
              <a:t>the</a:t>
            </a:r>
            <a:r>
              <a:rPr lang="de-DE">
                <a:solidFill>
                  <a:schemeClr val="bg1"/>
                </a:solidFill>
                <a:latin typeface="+mj-lt"/>
              </a:rPr>
              <a:t> </a:t>
            </a:r>
            <a:r>
              <a:rPr lang="de-DE" err="1">
                <a:solidFill>
                  <a:schemeClr val="bg1"/>
                </a:solidFill>
                <a:latin typeface="+mj-lt"/>
              </a:rPr>
              <a:t>north</a:t>
            </a:r>
            <a:r>
              <a:rPr lang="de-DE">
                <a:solidFill>
                  <a:schemeClr val="bg1"/>
                </a:solidFill>
                <a:latin typeface="+mj-lt"/>
              </a:rPr>
              <a:t>	Division-</a:t>
            </a:r>
            <a:r>
              <a:rPr lang="de-DE" err="1">
                <a:solidFill>
                  <a:schemeClr val="bg1"/>
                </a:solidFill>
                <a:latin typeface="+mj-lt"/>
              </a:rPr>
              <a:t>Director</a:t>
            </a:r>
            <a:r>
              <a:rPr lang="de-DE">
                <a:solidFill>
                  <a:schemeClr val="bg1"/>
                </a:solidFill>
                <a:latin typeface="+mj-lt"/>
              </a:rPr>
              <a:t> Jens-Uwe Adler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D0478CD-7C93-4005-AE45-54E48DA29276}"/>
              </a:ext>
            </a:extLst>
          </p:cNvPr>
          <p:cNvSpPr/>
          <p:nvPr/>
        </p:nvSpPr>
        <p:spPr>
          <a:xfrm>
            <a:off x="738063" y="5221371"/>
            <a:ext cx="3605475" cy="70788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Public Relation</a:t>
            </a:r>
            <a:endParaRPr lang="de-DE" sz="40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91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7" grpId="0" animBg="1"/>
      <p:bldP spid="19" grpId="0" animBg="1"/>
      <p:bldP spid="12" grpId="0" animBg="1"/>
    </p:bldLst>
  </p:timing>
</p:sld>
</file>

<file path=ppt/theme/theme1.xml><?xml version="1.0" encoding="utf-8"?>
<a:theme xmlns:a="http://schemas.openxmlformats.org/drawingml/2006/main" name="Toastmasters Theme Dark Mode">
  <a:themeElements>
    <a:clrScheme name="Toastmasters Burgundy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DBBFBC"/>
      </a:accent1>
      <a:accent2>
        <a:srgbClr val="C08D8C"/>
      </a:accent2>
      <a:accent3>
        <a:srgbClr val="A66164"/>
      </a:accent3>
      <a:accent4>
        <a:srgbClr val="8D3B44"/>
      </a:accent4>
      <a:accent5>
        <a:srgbClr val="772432"/>
      </a:accent5>
      <a:accent6>
        <a:srgbClr val="5C1F28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B-PowerpointTemplate16X9" id="{D6E516C8-433E-B34F-8F17-EA4093544C89}" vid="{CECAD150-C7FB-834D-BAC7-7886955E70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414B-PowerpointTemplate16X9</Template>
  <TotalTime>0</TotalTime>
  <Words>370</Words>
  <Application>Microsoft Office PowerPoint</Application>
  <PresentationFormat>Breitbild</PresentationFormat>
  <Paragraphs>105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Myriad Pro</vt:lpstr>
      <vt:lpstr>Myriad Pro Semibold</vt:lpstr>
      <vt:lpstr>Wingdings</vt:lpstr>
      <vt:lpstr>Toastmasters Theme Dark Mode</vt:lpstr>
      <vt:lpstr>DECM on 5/6. September 2020 District 95 Division A</vt:lpstr>
      <vt:lpstr>Growing North</vt:lpstr>
      <vt:lpstr>Area A1</vt:lpstr>
      <vt:lpstr>Area A2</vt:lpstr>
      <vt:lpstr>Area A3</vt:lpstr>
      <vt:lpstr>  Division Core-Team  </vt:lpstr>
      <vt:lpstr>COT</vt:lpstr>
      <vt:lpstr>COT</vt:lpstr>
      <vt:lpstr>PowerPoint-Präsentation</vt:lpstr>
      <vt:lpstr>PowerPoint-Präsentation</vt:lpstr>
      <vt:lpstr>Division-Successplan</vt:lpstr>
      <vt:lpstr>Division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Jens-Uwe Adler</dc:creator>
  <cp:lastModifiedBy>Adler, Jens-Uwe (HZA Hamburg-Stadt)</cp:lastModifiedBy>
  <cp:revision>4</cp:revision>
  <dcterms:created xsi:type="dcterms:W3CDTF">2020-08-16T12:02:57Z</dcterms:created>
  <dcterms:modified xsi:type="dcterms:W3CDTF">2020-09-10T10:07:49Z</dcterms:modified>
</cp:coreProperties>
</file>